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1.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avec un(e)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ami</a:t>
            </a:r>
            <a:r>
              <a:rPr lang="en-US" sz="4800" b="1" dirty="0" smtClean="0">
                <a:latin typeface="Berlin Sans FB Demi" panose="020E0802020502020306" pitchFamily="34" charset="0"/>
              </a:rPr>
              <a:t>(e)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2.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Copiez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le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>
                <a:latin typeface="Berlin Sans FB Demi" panose="020E0802020502020306" pitchFamily="34" charset="0"/>
              </a:rPr>
              <a:t> </a:t>
            </a:r>
            <a:r>
              <a:rPr lang="en-US" sz="4800" b="1" dirty="0" smtClean="0">
                <a:latin typeface="Berlin Sans FB Demi" panose="020E0802020502020306" pitchFamily="34" charset="0"/>
              </a:rPr>
              <a:t>et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anglais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3082637"/>
            <a:ext cx="11090564" cy="3775363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Désolé, mais je ne suis pas d’accord avec toi.</a:t>
            </a: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Je pense que les chiens sont meilleurs que les chats.</a:t>
            </a: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C’est le premier jour de classes et je pense que mon prof de maths a l’air très sympa.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1.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avec un(e)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ami</a:t>
            </a:r>
            <a:r>
              <a:rPr lang="en-US" sz="4800" b="1" dirty="0" smtClean="0">
                <a:latin typeface="Berlin Sans FB Demi" panose="020E0802020502020306" pitchFamily="34" charset="0"/>
              </a:rPr>
              <a:t>(e)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2.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Copiez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le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>
                <a:latin typeface="Berlin Sans FB Demi" panose="020E0802020502020306" pitchFamily="34" charset="0"/>
              </a:rPr>
              <a:t> </a:t>
            </a:r>
            <a:r>
              <a:rPr lang="en-US" sz="4800" b="1" dirty="0" smtClean="0">
                <a:latin typeface="Berlin Sans FB Demi" panose="020E0802020502020306" pitchFamily="34" charset="0"/>
              </a:rPr>
              <a:t>et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anglais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3082637"/>
            <a:ext cx="11090564" cy="3775363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fr-FR" sz="3600" b="1" dirty="0" err="1" smtClean="0">
                <a:solidFill>
                  <a:schemeClr val="tx1"/>
                </a:solidFill>
              </a:rPr>
              <a:t>Sorry</a:t>
            </a:r>
            <a:r>
              <a:rPr lang="fr-FR" sz="3600" b="1" dirty="0" smtClean="0">
                <a:solidFill>
                  <a:schemeClr val="tx1"/>
                </a:solidFill>
              </a:rPr>
              <a:t>, but I </a:t>
            </a:r>
            <a:r>
              <a:rPr lang="fr-FR" sz="3600" b="1" dirty="0" err="1" smtClean="0">
                <a:solidFill>
                  <a:schemeClr val="tx1"/>
                </a:solidFill>
              </a:rPr>
              <a:t>don’t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agree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with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you</a:t>
            </a:r>
            <a:r>
              <a:rPr lang="fr-FR" sz="3600" b="1" dirty="0" smtClean="0">
                <a:solidFill>
                  <a:schemeClr val="tx1"/>
                </a:solidFill>
              </a:rPr>
              <a:t>.</a:t>
            </a: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I </a:t>
            </a:r>
            <a:r>
              <a:rPr lang="fr-FR" sz="3600" b="1" dirty="0" err="1" smtClean="0">
                <a:solidFill>
                  <a:schemeClr val="tx1"/>
                </a:solidFill>
              </a:rPr>
              <a:t>think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that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dogs</a:t>
            </a:r>
            <a:r>
              <a:rPr lang="fr-FR" sz="3600" b="1" dirty="0" smtClean="0">
                <a:solidFill>
                  <a:schemeClr val="tx1"/>
                </a:solidFill>
              </a:rPr>
              <a:t> are </a:t>
            </a:r>
            <a:r>
              <a:rPr lang="fr-FR" sz="3600" b="1" dirty="0" err="1" smtClean="0">
                <a:solidFill>
                  <a:schemeClr val="tx1"/>
                </a:solidFill>
              </a:rPr>
              <a:t>better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than</a:t>
            </a:r>
            <a:r>
              <a:rPr lang="fr-FR" sz="3600" b="1" dirty="0" smtClean="0">
                <a:solidFill>
                  <a:schemeClr val="tx1"/>
                </a:solidFill>
              </a:rPr>
              <a:t> cats.</a:t>
            </a:r>
          </a:p>
          <a:p>
            <a:pPr marL="742950" indent="-742950">
              <a:buAutoNum type="arabicPeriod"/>
            </a:pPr>
            <a:r>
              <a:rPr lang="fr-FR" sz="3600" b="1" dirty="0" err="1" smtClean="0">
                <a:solidFill>
                  <a:schemeClr val="tx1"/>
                </a:solidFill>
              </a:rPr>
              <a:t>It’s</a:t>
            </a:r>
            <a:r>
              <a:rPr lang="fr-FR" sz="3600" b="1" dirty="0" smtClean="0">
                <a:solidFill>
                  <a:schemeClr val="tx1"/>
                </a:solidFill>
              </a:rPr>
              <a:t> the first </a:t>
            </a:r>
            <a:r>
              <a:rPr lang="fr-FR" sz="3600" b="1" dirty="0" err="1" smtClean="0">
                <a:solidFill>
                  <a:schemeClr val="tx1"/>
                </a:solidFill>
              </a:rPr>
              <a:t>day</a:t>
            </a:r>
            <a:r>
              <a:rPr lang="fr-FR" sz="3600" b="1" dirty="0" smtClean="0">
                <a:solidFill>
                  <a:schemeClr val="tx1"/>
                </a:solidFill>
              </a:rPr>
              <a:t> of classes and I </a:t>
            </a:r>
            <a:r>
              <a:rPr lang="fr-FR" sz="3600" b="1" dirty="0" err="1" smtClean="0">
                <a:solidFill>
                  <a:schemeClr val="tx1"/>
                </a:solidFill>
              </a:rPr>
              <a:t>think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that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my</a:t>
            </a:r>
            <a:r>
              <a:rPr lang="fr-FR" sz="3600" b="1" dirty="0" smtClean="0">
                <a:solidFill>
                  <a:schemeClr val="tx1"/>
                </a:solidFill>
              </a:rPr>
              <a:t> math </a:t>
            </a:r>
            <a:r>
              <a:rPr lang="fr-FR" sz="3600" b="1" dirty="0" err="1" smtClean="0">
                <a:solidFill>
                  <a:schemeClr val="tx1"/>
                </a:solidFill>
              </a:rPr>
              <a:t>teacher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seems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very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nice</a:t>
            </a:r>
            <a:r>
              <a:rPr lang="fr-FR" sz="3600" b="1" dirty="0" smtClean="0">
                <a:solidFill>
                  <a:schemeClr val="tx1"/>
                </a:solidFill>
              </a:rPr>
              <a:t>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72152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images.slideplayer.fr/7/1724016/slides/slid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0799"/>
          <a:stretch/>
        </p:blipFill>
        <p:spPr bwMode="auto">
          <a:xfrm>
            <a:off x="1673352" y="448057"/>
            <a:ext cx="9144000" cy="611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88864" y="5620132"/>
            <a:ext cx="1085850" cy="116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5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4281</TotalTime>
  <Words>80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Aparajita</vt:lpstr>
      <vt:lpstr>Berlin Sans FB Demi</vt:lpstr>
      <vt:lpstr>Brush Script MT</vt:lpstr>
      <vt:lpstr>Franklin Gothic Book</vt:lpstr>
      <vt:lpstr>Crop</vt:lpstr>
      <vt:lpstr>La Clochette 1.  Discutez avec un(e) ami(e) 2.  Copiez le français et mettez en anglais</vt:lpstr>
      <vt:lpstr>La Clochette 1.  Discutez avec un(e) ami(e) 2.  Copiez le français et mettez en anglais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32</cp:revision>
  <dcterms:created xsi:type="dcterms:W3CDTF">2017-01-03T12:56:38Z</dcterms:created>
  <dcterms:modified xsi:type="dcterms:W3CDTF">2017-01-31T13:23:29Z</dcterms:modified>
</cp:coreProperties>
</file>